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3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4695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984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85537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8239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7527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1738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4598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290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5399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31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57429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9628-C984-4B86-AA54-0EC7C677AC87}" type="datetimeFigureOut">
              <a:rPr lang="sr-Latn-RS" smtClean="0"/>
              <a:pPr/>
              <a:t>5.5.2020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642D-B5F7-453E-96D2-CAF10C1DC0AE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2571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Dobro došli na čas srpskog jezika.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 Na današnjem času ćemo naučiti nova slova pisane latinice.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Time završavamo učenje pisane latinice.</a:t>
            </a:r>
            <a:endParaRPr lang="sr-Latn-RS" dirty="0"/>
          </a:p>
        </p:txBody>
      </p:sp>
      <p:sp>
        <p:nvSpPr>
          <p:cNvPr id="4" name="Smiley Face 3"/>
          <p:cNvSpPr/>
          <p:nvPr/>
        </p:nvSpPr>
        <p:spPr>
          <a:xfrm>
            <a:off x="7380312" y="3789040"/>
            <a:ext cx="936104" cy="864096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8099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Napišite naslov: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4400" dirty="0" smtClean="0"/>
              <a:t>Pisana slova latinice</a:t>
            </a:r>
            <a:endParaRPr lang="sr-Latn-R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2449544" cy="1605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2667092" cy="1730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2259" y="2708920"/>
            <a:ext cx="3061741" cy="1730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75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Uporedimo ćirilična i latinična slova.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48072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876" y="4437112"/>
            <a:ext cx="771824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1691680" y="3600847"/>
            <a:ext cx="432048" cy="83626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Up-Down Arrow 8"/>
          <p:cNvSpPr/>
          <p:nvPr/>
        </p:nvSpPr>
        <p:spPr>
          <a:xfrm>
            <a:off x="4171644" y="3600846"/>
            <a:ext cx="400356" cy="83626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039674" y="156898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solidFill>
                  <a:srgbClr val="FFFF00"/>
                </a:solidFill>
              </a:rPr>
              <a:t>ĆIRILICA</a:t>
            </a:r>
            <a:endParaRPr lang="sr-Latn-RS" sz="40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3172" y="580526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solidFill>
                  <a:srgbClr val="FFFF00"/>
                </a:solidFill>
              </a:rPr>
              <a:t>LATINICA</a:t>
            </a:r>
            <a:endParaRPr lang="sr-Latn-RS" sz="4000" dirty="0">
              <a:solidFill>
                <a:srgbClr val="FFFF00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6588224" y="3600846"/>
            <a:ext cx="400356" cy="83626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62830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r-Latn-RS" sz="2800" dirty="0" smtClean="0"/>
              <a:t>Odlepite slova iz užbenika Latinica i zalepite usvoje sveske. Napišite po red velikog i malog slova naizmenično.</a:t>
            </a:r>
            <a:endParaRPr lang="sr-Latn-RS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6" y="1916833"/>
            <a:ext cx="1847045" cy="1102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6" y="3284985"/>
            <a:ext cx="1940227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6" y="4725145"/>
            <a:ext cx="1940227" cy="1096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955213" y="2204864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55213" y="2636912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07613" y="3573016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07613" y="4077072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07610" y="5517232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07611" y="4941168"/>
            <a:ext cx="607317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61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Prepišite reči:</a:t>
            </a:r>
            <a:endParaRPr lang="sr-Latn-R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8966"/>
            <a:ext cx="4176464" cy="127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0767" y="3557703"/>
            <a:ext cx="4536504" cy="105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48966"/>
            <a:ext cx="3618756" cy="139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7"/>
            <a:ext cx="3345191" cy="132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977" y="3133974"/>
            <a:ext cx="2952328" cy="109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22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Prepišite rečenice:</a:t>
            </a:r>
            <a:endParaRPr lang="sr-Latn-R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2060848"/>
            <a:ext cx="832657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27" y="3068960"/>
            <a:ext cx="8280920" cy="122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29" y="4221088"/>
            <a:ext cx="55530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29" y="5445224"/>
            <a:ext cx="828763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83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Domaći zadatak: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Pročitajte  tekst na 68. strani „Jezik i narodna tradicija“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xmlns="" val="15012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Dobro došli na čas srpskog jezika.</vt:lpstr>
      <vt:lpstr>Napišite naslov:</vt:lpstr>
      <vt:lpstr>Uporedimo ćirilična i latinična slova.</vt:lpstr>
      <vt:lpstr>Odlepite slova iz užbenika Latinica i zalepite usvoje sveske. Napišite po red velikog i malog slova naizmenično.</vt:lpstr>
      <vt:lpstr>Prepišite reči:</vt:lpstr>
      <vt:lpstr>Prepišite rečenice:</vt:lpstr>
      <vt:lpstr>Domaći zadatak: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Животиње и људи имају заједничке делове тела</dc:title>
  <dc:creator>Nevena Borić</dc:creator>
  <cp:lastModifiedBy>User</cp:lastModifiedBy>
  <cp:revision>10</cp:revision>
  <dcterms:created xsi:type="dcterms:W3CDTF">2020-03-31T21:58:36Z</dcterms:created>
  <dcterms:modified xsi:type="dcterms:W3CDTF">2020-05-05T13:00:40Z</dcterms:modified>
</cp:coreProperties>
</file>